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1"/>
  </p:notesMasterIdLst>
  <p:sldIdLst>
    <p:sldId id="333" r:id="rId3"/>
    <p:sldId id="480" r:id="rId4"/>
    <p:sldId id="515" r:id="rId5"/>
    <p:sldId id="516" r:id="rId6"/>
    <p:sldId id="492" r:id="rId7"/>
    <p:sldId id="493" r:id="rId8"/>
    <p:sldId id="494" r:id="rId9"/>
    <p:sldId id="495" r:id="rId10"/>
    <p:sldId id="496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508" r:id="rId22"/>
    <p:sldId id="509" r:id="rId23"/>
    <p:sldId id="510" r:id="rId24"/>
    <p:sldId id="511" r:id="rId25"/>
    <p:sldId id="512" r:id="rId26"/>
    <p:sldId id="513" r:id="rId27"/>
    <p:sldId id="514" r:id="rId28"/>
    <p:sldId id="522" r:id="rId29"/>
    <p:sldId id="526" r:id="rId30"/>
    <p:sldId id="527" r:id="rId31"/>
    <p:sldId id="488" r:id="rId32"/>
    <p:sldId id="523" r:id="rId33"/>
    <p:sldId id="524" r:id="rId34"/>
    <p:sldId id="486" r:id="rId35"/>
    <p:sldId id="532" r:id="rId36"/>
    <p:sldId id="529" r:id="rId37"/>
    <p:sldId id="530" r:id="rId38"/>
    <p:sldId id="531" r:id="rId39"/>
    <p:sldId id="53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76" autoAdjust="0"/>
  </p:normalViewPr>
  <p:slideViewPr>
    <p:cSldViewPr snapToGrid="0" snapToObjects="1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54317-EF63-5248-BEA5-89A06ED35603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901BB-D429-9B49-A13B-CC2A89709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0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A99A6D-9E77-4845-8508-43E9AF21CDD2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594FE9-BA15-6842-BC2B-6CD3C4AD96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3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4C94BF-E3D1-784D-808D-3D1F50E6112C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9039C-5DB1-5F46-BABB-F2819F01D4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B4B66E-908E-8041-91AF-7332FA7BC143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D6C493-FB55-D64C-B603-05EA2B665A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20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4E73C7-1F24-5F49-946F-65A717AA21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59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259661-DF26-3D4D-A946-B865100E53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1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C1F89-6F6D-764D-B8D9-31D985F3B1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9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017AA9-F9FA-6747-BBF7-7A945D1FCC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10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418B03-F396-6E42-9E60-411FC72826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0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21F8DC-12FF-3047-B2D9-991D1C5D1D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80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D9FDB4-4AD5-224B-875F-BD7FFB6106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3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4C0B8F-3C7C-8E47-90A2-9ABD999C26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7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4B4F13-20CD-E743-91C7-BA73E13C7CC0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6C9924-EE1D-0447-9B30-D7CE1D70E8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2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3F4B27-06E1-9246-ABCC-1C731D49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1D837-52F8-BB41-BCE0-486CA77C81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47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C790C7-93BA-C84F-865D-D755024AC6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E79433-CAE2-CF40-8A6C-F7D5084A75AA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3A9F51-1CB5-6F44-ACCD-1DE4BB149F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9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3F411C-B1B1-9D48-A7F9-2B54D25F5C43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CBDC2-BAE8-6042-A570-647F6CAFC6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AD37DD-DFF6-124B-AD74-FEAE302B3149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A3F8E5-3BC4-5E42-BBC2-CD7A5BB62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6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201512-FB19-3F4B-8C00-BFA259E6B572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B0251-B745-F543-9BAF-952B4D8DC8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10B686-D9FB-DC4A-A397-66FDE1D48666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4CDA59-DF7E-8E40-A3CF-9BC698139B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8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3ACFCE-AB55-D84D-AD92-E107EE40ED2F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B47537-3B76-CF49-8062-8B4CEB3B7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2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7682D3-B9C6-D941-9D34-1A8204570049}" type="datetimeFigureOut">
              <a:rPr lang="en-US"/>
              <a:pPr/>
              <a:t>4/8/2023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2C3F87-5DCB-1E4A-831C-51174B7893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3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6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543D7F54-A0A5-E141-8501-3C5F91B1BAFE}" type="datetimeFigureOut">
              <a:rPr lang="en-US">
                <a:ea typeface="ＭＳ Ｐゴシック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4/8/2023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35B368E-365C-0B49-A8B9-BE9E6F60AFFE}" type="slidenum">
              <a:rPr lang="en-US">
                <a:ea typeface="ＭＳ Ｐゴシック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2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lbertus Extra Bold" pitchFamily="34" charset="0"/>
          <a:ea typeface="ＭＳ Ｐゴシック" charset="0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12306A00-1BD5-A045-91A5-F792D082F60C}" type="slidenum">
              <a:rPr lang="en-US">
                <a:latin typeface="Arial" charset="0"/>
                <a:ea typeface="ＭＳ Ｐゴシック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3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itle 1"/>
          <p:cNvSpPr>
            <a:spLocks noGrp="1"/>
          </p:cNvSpPr>
          <p:nvPr>
            <p:ph type="title"/>
          </p:nvPr>
        </p:nvSpPr>
        <p:spPr>
          <a:xfrm>
            <a:off x="381000" y="309489"/>
            <a:ext cx="8229600" cy="3587597"/>
          </a:xfrm>
        </p:spPr>
        <p:txBody>
          <a:bodyPr/>
          <a:lstStyle/>
          <a:p>
            <a:r>
              <a:rPr lang="en-US" dirty="0">
                <a:latin typeface="Albertus Extra Bold" charset="0"/>
              </a:rPr>
              <a:t>Chapter-4-Image Filtering Part-2</a:t>
            </a:r>
            <a:br>
              <a:rPr lang="en-US" dirty="0">
                <a:latin typeface="Albertus Extra Bold" charset="0"/>
              </a:rPr>
            </a:br>
            <a:r>
              <a:rPr lang="en-US" dirty="0">
                <a:latin typeface="Albertus Extra Bold" charset="0"/>
              </a:rPr>
              <a:t>Dr. Mohamed Waleed Fakhr</a:t>
            </a:r>
            <a:br>
              <a:rPr lang="en-US" dirty="0">
                <a:latin typeface="Albertus Extra Bold" charset="0"/>
              </a:rPr>
            </a:br>
            <a:r>
              <a:rPr lang="en-US" dirty="0">
                <a:latin typeface="Albertus Extra Bold" charset="0"/>
              </a:rPr>
              <a:t>2023</a:t>
            </a:r>
            <a:br>
              <a:rPr lang="en-US" dirty="0">
                <a:latin typeface="Albertus Extra Bold" charset="0"/>
              </a:rPr>
            </a:br>
            <a:r>
              <a:rPr lang="en-US" dirty="0">
                <a:latin typeface="Albertus Extra Bold" charset="0"/>
              </a:rPr>
              <a:t>Frequency-Domain Filtering</a:t>
            </a:r>
            <a:br>
              <a:rPr lang="en-US" dirty="0">
                <a:latin typeface="Albertus Extra Bold" charset="0"/>
              </a:rPr>
            </a:br>
            <a:r>
              <a:rPr lang="en-US" dirty="0">
                <a:latin typeface="Albertus Extra Bold" charset="0"/>
              </a:rPr>
              <a:t>&amp; Image Restoration </a:t>
            </a:r>
          </a:p>
        </p:txBody>
      </p:sp>
    </p:spTree>
    <p:extLst>
      <p:ext uri="{BB962C8B-B14F-4D97-AF65-F5344CB8AC3E}">
        <p14:creationId xmlns:p14="http://schemas.microsoft.com/office/powerpoint/2010/main" val="414000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19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04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80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04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03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73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30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27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59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33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7BE-604D-4FB5-B980-66EE6488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Filtering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67AA4-8DC2-4614-B03F-436E0D7C5D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5372100"/>
              </a:xfrm>
            </p:spPr>
            <p:txBody>
              <a:bodyPr/>
              <a:lstStyle/>
              <a:p>
                <a:r>
                  <a:rPr lang="en-US" dirty="0"/>
                  <a:t>Image is first transformed to frequency domain using DFT (using the FFT algorithm):  F(</a:t>
                </a:r>
                <a:r>
                  <a:rPr lang="en-US" dirty="0" err="1"/>
                  <a:t>u,v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The filter transfer function is defined in the frequency domain (LPF, HPF, BPF, notch filter, band reject filter, etc.): H(</a:t>
                </a:r>
                <a:r>
                  <a:rPr lang="en-US" dirty="0" err="1"/>
                  <a:t>u,v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(element-wise product)</a:t>
                </a:r>
              </a:p>
              <a:p>
                <a:r>
                  <a:rPr lang="en-US" dirty="0"/>
                  <a:t>We then use IDFT to bring image back to spatial domain: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𝐼𝐹𝐹𝑇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67AA4-8DC2-4614-B03F-436E0D7C5D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5372100"/>
              </a:xfrm>
              <a:blipFill>
                <a:blip r:embed="rId2"/>
                <a:stretch>
                  <a:fillRect l="-1704" t="-1476" b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54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48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26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3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3614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386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30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98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/>
              <a:t>Image Restoration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024258" cy="594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896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5E912-A4E4-49FD-882D-1EA6F1ED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0"/>
            <a:ext cx="82962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8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9819D-DF15-4FC3-8DE5-F47631E4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"/>
            <a:ext cx="767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50DDD-E8A0-4A53-B36D-BAAEEB4E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0"/>
            <a:ext cx="690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22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B7410-5363-4220-B54A-4CF883A6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"/>
            <a:ext cx="9144000" cy="68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8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86925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175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86925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092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AEFB4-3356-4CA3-9769-F90AE10A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"/>
            <a:ext cx="9144000" cy="68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47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448E-9675-4BC1-8E38-0C001D5B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De-burring (reducing degradation)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92D16-14BE-483F-8F27-7F8C086C2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method: Inverse Filtering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4061401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86925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300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86925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080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86925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490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2544-155E-4509-9363-0EB4F064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F5707-0A65-4535-A351-65893FCF8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Deblurring</a:t>
            </a:r>
          </a:p>
          <a:p>
            <a:r>
              <a:rPr lang="en-US" dirty="0" err="1"/>
              <a:t>Deraining</a:t>
            </a:r>
            <a:endParaRPr lang="en-US" dirty="0"/>
          </a:p>
          <a:p>
            <a:r>
              <a:rPr lang="en-US" dirty="0"/>
              <a:t>Defogging</a:t>
            </a:r>
          </a:p>
          <a:p>
            <a:r>
              <a:rPr lang="en-US" dirty="0"/>
              <a:t>De-smog</a:t>
            </a:r>
          </a:p>
          <a:p>
            <a:pPr marL="0" indent="0">
              <a:buNone/>
            </a:pPr>
            <a:r>
              <a:rPr lang="en-US" dirty="0"/>
              <a:t>Cyclic-GAN, Conv-AE, etc.</a:t>
            </a:r>
          </a:p>
        </p:txBody>
      </p:sp>
    </p:spTree>
    <p:extLst>
      <p:ext uri="{BB962C8B-B14F-4D97-AF65-F5344CB8AC3E}">
        <p14:creationId xmlns:p14="http://schemas.microsoft.com/office/powerpoint/2010/main" val="289690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F9BCC-DA2C-4217-A8DE-4E55075C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0"/>
            <a:ext cx="74771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8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38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101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25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97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045693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3380</TotalTime>
  <Words>144</Words>
  <Application>Microsoft Office PowerPoint</Application>
  <PresentationFormat>On-screen Show (4:3)</PresentationFormat>
  <Paragraphs>14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Adobe Caslon Pro</vt:lpstr>
      <vt:lpstr>Albertus Extra Bold</vt:lpstr>
      <vt:lpstr>Arial</vt:lpstr>
      <vt:lpstr>Calibri</vt:lpstr>
      <vt:lpstr>Cambria Math</vt:lpstr>
      <vt:lpstr>6_Office Theme</vt:lpstr>
      <vt:lpstr>1_Default Design</vt:lpstr>
      <vt:lpstr>Chapter-4-Image Filtering Part-2 Dr. Mohamed Waleed Fakhr 2023 Frequency-Domain Filtering &amp; Image Restoration </vt:lpstr>
      <vt:lpstr>Frequency Domain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Restoration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De-burring (reducing degradation)</vt:lpstr>
      <vt:lpstr>PowerPoint Presentation</vt:lpstr>
      <vt:lpstr>PowerPoint Presentation</vt:lpstr>
      <vt:lpstr>PowerPoint Presentation</vt:lpstr>
      <vt:lpstr>PowerPoint Presentation</vt:lpstr>
    </vt:vector>
  </TitlesOfParts>
  <Company>CIMS, New 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Filtering</dc:title>
  <dc:creator>Rob Fergus</dc:creator>
  <cp:lastModifiedBy>mohamed waleed fakhr</cp:lastModifiedBy>
  <cp:revision>40</cp:revision>
  <dcterms:created xsi:type="dcterms:W3CDTF">2012-01-31T02:39:42Z</dcterms:created>
  <dcterms:modified xsi:type="dcterms:W3CDTF">2023-04-08T19:42:25Z</dcterms:modified>
</cp:coreProperties>
</file>